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69" r:id="rId4"/>
  </p:sldMasterIdLst>
  <p:notesMasterIdLst>
    <p:notesMasterId r:id="rId29"/>
  </p:notesMasterIdLst>
  <p:handoutMasterIdLst>
    <p:handoutMasterId r:id="rId30"/>
  </p:handoutMasterIdLst>
  <p:sldIdLst>
    <p:sldId id="256" r:id="rId5"/>
    <p:sldId id="257" r:id="rId6"/>
    <p:sldId id="258" r:id="rId7"/>
    <p:sldId id="264" r:id="rId8"/>
    <p:sldId id="265" r:id="rId9"/>
    <p:sldId id="266" r:id="rId10"/>
    <p:sldId id="259" r:id="rId11"/>
    <p:sldId id="261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62" r:id="rId23"/>
    <p:sldId id="277" r:id="rId24"/>
    <p:sldId id="278" r:id="rId25"/>
    <p:sldId id="279" r:id="rId26"/>
    <p:sldId id="280" r:id="rId27"/>
    <p:sldId id="28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6FF3F0-AF70-4E10-9A45-B969E0BDB7AE}" v="201" dt="2019-11-08T17:53:56.7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1670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35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9B3372-74CF-4E21-A4D4-286B22AA5A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762BE-D43C-49F5-99A5-BF49C695927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85766F-5EC0-4797-B4D1-777FCB005B11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9E452-9BCA-4AF5-9A9C-233BF410EA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F9F63-CE4F-44E2-A07D-7E654DE9F57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0AC76B-F5B1-4D6E-BACD-2A80744AC9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1452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B4B5EC-152C-4627-80C0-63B10D5574EF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EEE60E-651F-40CC-AD73-C00F10CE42B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41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8D3E5-C7A3-47DF-A374-46BF83A699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459631" cy="2387600"/>
          </a:xfrm>
        </p:spPr>
        <p:txBody>
          <a:bodyPr>
            <a:normAutofit/>
          </a:bodyPr>
          <a:lstStyle/>
          <a:p>
            <a:pPr algn="ctr"/>
            <a:r>
              <a:rPr lang="en-US" sz="5400" cap="none" dirty="0">
                <a:solidFill>
                  <a:srgbClr val="C00000"/>
                </a:solidFill>
                <a:latin typeface="Ravie" panose="04040805050809020602" pitchFamily="82" charset="0"/>
              </a:rPr>
              <a:t>Adventure Of </a:t>
            </a:r>
            <a:r>
              <a:rPr lang="en-US" sz="5400" cap="none" dirty="0" err="1">
                <a:solidFill>
                  <a:srgbClr val="C00000"/>
                </a:solidFill>
                <a:latin typeface="Ravie" panose="04040805050809020602" pitchFamily="82" charset="0"/>
              </a:rPr>
              <a:t>Chunchin</a:t>
            </a:r>
            <a:endParaRPr lang="en-US" sz="5400" dirty="0">
              <a:solidFill>
                <a:srgbClr val="C00000"/>
              </a:solidFill>
              <a:latin typeface="Ravie" panose="040408050508090206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8725B-6E40-4D82-B375-7831D81C29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sz="2800" cap="none" dirty="0">
                <a:latin typeface="Britannic Bold" panose="020B0903060703020204" pitchFamily="34" charset="0"/>
                <a:ea typeface="Tahoma" panose="020B0604030504040204" pitchFamily="34" charset="0"/>
                <a:cs typeface="Segoe UI Light" panose="020B0502040204020203" pitchFamily="34" charset="0"/>
              </a:rPr>
              <a:t>Developed By</a:t>
            </a:r>
          </a:p>
          <a:p>
            <a:pPr algn="ctr"/>
            <a:r>
              <a:rPr lang="en-US" sz="2800" cap="none" dirty="0" err="1">
                <a:latin typeface="Britannic Bold" panose="020B0903060703020204" pitchFamily="34" charset="0"/>
                <a:ea typeface="Tahoma" panose="020B0604030504040204" pitchFamily="34" charset="0"/>
                <a:cs typeface="Segoe UI Light" panose="020B0502040204020203" pitchFamily="34" charset="0"/>
              </a:rPr>
              <a:t>Nayeemuzzaman</a:t>
            </a:r>
            <a:r>
              <a:rPr lang="en-US" sz="2800" cap="none" dirty="0">
                <a:latin typeface="Britannic Bold" panose="020B0903060703020204" pitchFamily="34" charset="0"/>
                <a:ea typeface="Tahoma" panose="020B0604030504040204" pitchFamily="34" charset="0"/>
                <a:cs typeface="Segoe UI Light" panose="020B0502040204020203" pitchFamily="34" charset="0"/>
              </a:rPr>
              <a:t> (Roll-02)</a:t>
            </a:r>
          </a:p>
          <a:p>
            <a:pPr algn="ctr"/>
            <a:r>
              <a:rPr lang="en-US" sz="2800" cap="none" dirty="0">
                <a:latin typeface="Britannic Bold" panose="020B0903060703020204" pitchFamily="34" charset="0"/>
                <a:ea typeface="Tahoma" panose="020B0604030504040204" pitchFamily="34" charset="0"/>
                <a:cs typeface="Segoe UI Light" panose="020B0502040204020203" pitchFamily="34" charset="0"/>
              </a:rPr>
              <a:t>Rafid Ahmed (Roll-23) </a:t>
            </a:r>
          </a:p>
        </p:txBody>
      </p:sp>
    </p:spTree>
    <p:extLst>
      <p:ext uri="{BB962C8B-B14F-4D97-AF65-F5344CB8AC3E}">
        <p14:creationId xmlns:p14="http://schemas.microsoft.com/office/powerpoint/2010/main" val="18193592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F0C77-814C-4A92-92F4-E0AAF5C73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2"/>
            <a:ext cx="9988933" cy="830892"/>
          </a:xfrm>
        </p:spPr>
        <p:txBody>
          <a:bodyPr/>
          <a:lstStyle/>
          <a:p>
            <a:r>
              <a:rPr lang="en-US" dirty="0"/>
              <a:t>		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65B966A-E501-4015-8033-28057A88E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69143" y="2318917"/>
            <a:ext cx="5891213" cy="340285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FD6744-EEA3-47C5-B7E2-1B4BD5D260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cannot enter a place without completing its prerequisites.</a:t>
            </a:r>
          </a:p>
        </p:txBody>
      </p:sp>
    </p:spTree>
    <p:extLst>
      <p:ext uri="{BB962C8B-B14F-4D97-AF65-F5344CB8AC3E}">
        <p14:creationId xmlns:p14="http://schemas.microsoft.com/office/powerpoint/2010/main" val="3100376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20565-6DC9-4421-811C-C22384843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590551"/>
            <a:ext cx="9900704" cy="85724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Gameplay(stage -02)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2A7857-808F-44F8-9B57-43303B1D0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1906892"/>
            <a:ext cx="5891213" cy="342521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C5F4E6-DF16-429E-8F74-AC7029320F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906892"/>
            <a:ext cx="3856037" cy="3884308"/>
          </a:xfrm>
        </p:spPr>
        <p:txBody>
          <a:bodyPr>
            <a:normAutofit/>
          </a:bodyPr>
          <a:lstStyle/>
          <a:p>
            <a:r>
              <a:rPr lang="en-US" sz="3200" dirty="0"/>
              <a:t>In stage 2 you have to talk to an unknown person and help him in order to obtain the key to </a:t>
            </a:r>
            <a:r>
              <a:rPr lang="en-US" sz="3200" dirty="0" err="1"/>
              <a:t>Asgard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220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711D-A50F-4075-8678-B1B635096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900704" cy="87629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Gameplay(stage-03)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B0A2E27-455A-4A1E-8CE0-583B50A539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2300918"/>
            <a:ext cx="5891213" cy="3438851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66B184-87D2-491E-83A4-7978D359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 3 you have to meet with Papyrus and do the task in order to get to Deadman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Wanderland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92155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05064-9897-4D12-9B90-1DB349D7B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900704" cy="93344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Gameplay(stage-04)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513A413-E507-41D6-966E-44D14D358E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2339098"/>
            <a:ext cx="5891213" cy="336249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C45A4C-3E6B-4A08-8B71-AFBD7A492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 4 you have to meet with Sans. Completing his given task will give you the key to exit Liberty city</a:t>
            </a:r>
            <a:r>
              <a:rPr lang="en-US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470973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A1F4D-364D-4055-85BB-85BA3EBB6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900704" cy="93344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Gameplay(stage-05)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8CFD38-93EB-4D59-932F-C17A10F718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2332080"/>
            <a:ext cx="5891213" cy="337652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DBDCAF-81FF-4B2B-9E43-9E8F8690F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 5 you have to get back to Liberty City and exiting the hall will finish the game.</a:t>
            </a:r>
          </a:p>
        </p:txBody>
      </p:sp>
    </p:spTree>
    <p:extLst>
      <p:ext uri="{BB962C8B-B14F-4D97-AF65-F5344CB8AC3E}">
        <p14:creationId xmlns:p14="http://schemas.microsoft.com/office/powerpoint/2010/main" val="4042427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8FF6-E4A2-4263-B45D-AD4867445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900704" cy="866774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Player’s name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8B35194-111D-4402-A84E-4E63BDCDD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2353882"/>
            <a:ext cx="5891213" cy="333292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916241-0F38-4411-ABBF-C4C29D627A6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finishing the game you have to give your name and your name will go to the leaderboard</a:t>
            </a:r>
            <a:r>
              <a:rPr lang="en-US" sz="3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71144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953DC-366E-4B71-B7F8-602471EE5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LoadGAme</a:t>
            </a:r>
            <a:endParaRPr lang="en-US" sz="4000" dirty="0">
              <a:solidFill>
                <a:srgbClr val="C00000"/>
              </a:solidFill>
              <a:latin typeface="Britannic Bold" panose="020B0903060703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DE40A0-3052-4471-9934-EF30EECA2C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01" y="2314575"/>
            <a:ext cx="9675810" cy="4295775"/>
          </a:xfrm>
        </p:spPr>
      </p:pic>
    </p:spTree>
    <p:extLst>
      <p:ext uri="{BB962C8B-B14F-4D97-AF65-F5344CB8AC3E}">
        <p14:creationId xmlns:p14="http://schemas.microsoft.com/office/powerpoint/2010/main" val="29810528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CD00B-1173-4540-B5BE-05A4A3609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Leaderboaed</a:t>
            </a:r>
            <a:endParaRPr lang="en-US" sz="4000" dirty="0">
              <a:solidFill>
                <a:srgbClr val="C00000"/>
              </a:solidFill>
              <a:latin typeface="Britannic Bold" panose="020B0903060703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0DB458-0308-4BA5-8F24-ED71F993C0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7174" y="2009775"/>
            <a:ext cx="9134475" cy="3876675"/>
          </a:xfrm>
        </p:spPr>
      </p:pic>
    </p:spTree>
    <p:extLst>
      <p:ext uri="{BB962C8B-B14F-4D97-AF65-F5344CB8AC3E}">
        <p14:creationId xmlns:p14="http://schemas.microsoft.com/office/powerpoint/2010/main" val="3609171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296A2-84ED-4178-A393-575DC346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900704" cy="1009649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Exit and credits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7F29AB7-D7EF-43EF-8725-C34F5CBA3B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2329856"/>
            <a:ext cx="5891213" cy="33809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7B85B2-CA24-4D91-8E55-626FA7347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finishing the game credits are shown and that’s the end of gameplay part.</a:t>
            </a:r>
          </a:p>
        </p:txBody>
      </p:sp>
    </p:spTree>
    <p:extLst>
      <p:ext uri="{BB962C8B-B14F-4D97-AF65-F5344CB8AC3E}">
        <p14:creationId xmlns:p14="http://schemas.microsoft.com/office/powerpoint/2010/main" val="37360482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35A27-0F14-43C9-8DE2-09321B037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407096"/>
            <a:ext cx="9905998" cy="696715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		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37E6D7-8CB2-4FA3-85A0-BA7CF5414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52603"/>
            <a:ext cx="9905999" cy="5198301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2 difficulties. In hard one you have to collect more items at each stage and you cannot save game during the collection, both of which are available in easy mode.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3 save slots which you can use to save any state of gameplay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Pressing H will give you help instructions if you are confused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lots of sound effects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musics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make gameplay more enjoyable.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Pressing M will turn on and off music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Pressing N will give you nitro shoes(after you talk with sans at stage 4)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Press and hold Left Shift to run faster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11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48088-9FC9-4EDF-BBEC-C951368AD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	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Project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3A871-B509-43F1-A326-ED872569E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53852"/>
            <a:ext cx="9905998" cy="3937349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Objectives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Gameplay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Features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Flow Chart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User Friendliness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Resources</a:t>
            </a:r>
          </a:p>
          <a:p>
            <a:pPr>
              <a:buFont typeface="Wingdings" panose="05000000000000000000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724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0"/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0A13179-3FF4-41DD-A76B-B2449908A105}"/>
              </a:ext>
            </a:extLst>
          </p:cNvPr>
          <p:cNvSpPr/>
          <p:nvPr/>
        </p:nvSpPr>
        <p:spPr>
          <a:xfrm>
            <a:off x="4739951" y="781439"/>
            <a:ext cx="1866122" cy="3825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int main()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E346C4A-77C2-4FA9-975A-D3E431AFC1CA}"/>
              </a:ext>
            </a:extLst>
          </p:cNvPr>
          <p:cNvSpPr/>
          <p:nvPr/>
        </p:nvSpPr>
        <p:spPr>
          <a:xfrm>
            <a:off x="4739952" y="1282960"/>
            <a:ext cx="1866122" cy="3825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intro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28C998F-FB26-41DA-B664-C9FC3A40C860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5673012" y="1163995"/>
            <a:ext cx="1" cy="118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C13081F-6AE6-4F5F-AD6B-5316731A267C}"/>
              </a:ext>
            </a:extLst>
          </p:cNvPr>
          <p:cNvSpPr/>
          <p:nvPr/>
        </p:nvSpPr>
        <p:spPr>
          <a:xfrm>
            <a:off x="4861249" y="1903447"/>
            <a:ext cx="1623527" cy="38255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menu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9050A3D-F1FA-4B20-9806-5BDBE6440AF4}"/>
              </a:ext>
            </a:extLst>
          </p:cNvPr>
          <p:cNvCxnSpPr>
            <a:stCxn id="3" idx="2"/>
            <a:endCxn id="7" idx="0"/>
          </p:cNvCxnSpPr>
          <p:nvPr/>
        </p:nvCxnSpPr>
        <p:spPr>
          <a:xfrm>
            <a:off x="5673013" y="1665516"/>
            <a:ext cx="0" cy="237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7331B2-0619-483B-AE77-4F9BADB8020E}"/>
              </a:ext>
            </a:extLst>
          </p:cNvPr>
          <p:cNvSpPr/>
          <p:nvPr/>
        </p:nvSpPr>
        <p:spPr>
          <a:xfrm>
            <a:off x="505019" y="2668559"/>
            <a:ext cx="1772817" cy="373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New game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CD0B56F-9965-4B98-A526-DA261DAC0053}"/>
              </a:ext>
            </a:extLst>
          </p:cNvPr>
          <p:cNvSpPr/>
          <p:nvPr/>
        </p:nvSpPr>
        <p:spPr>
          <a:xfrm>
            <a:off x="3242388" y="2668559"/>
            <a:ext cx="1772817" cy="373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Load game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B7BD769D-EBC4-4461-9432-D865E7262873}"/>
              </a:ext>
            </a:extLst>
          </p:cNvPr>
          <p:cNvSpPr/>
          <p:nvPr/>
        </p:nvSpPr>
        <p:spPr>
          <a:xfrm>
            <a:off x="6064899" y="2668559"/>
            <a:ext cx="2463281" cy="373224"/>
          </a:xfrm>
          <a:prstGeom prst="roundRect">
            <a:avLst>
              <a:gd name="adj" fmla="val 2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 err="1"/>
              <a:t>Leaderboard</a:t>
            </a:r>
            <a:endParaRPr lang="en-SG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0D3A208F-1EAE-4BD8-86A7-B58EC716630D}"/>
              </a:ext>
            </a:extLst>
          </p:cNvPr>
          <p:cNvSpPr/>
          <p:nvPr/>
        </p:nvSpPr>
        <p:spPr>
          <a:xfrm>
            <a:off x="9004041" y="2687217"/>
            <a:ext cx="821094" cy="373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Exit</a:t>
            </a:r>
          </a:p>
        </p:txBody>
      </p: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B8D2502C-1C6B-4994-9E5E-752DC4D57D2D}"/>
              </a:ext>
            </a:extLst>
          </p:cNvPr>
          <p:cNvCxnSpPr>
            <a:stCxn id="7" idx="2"/>
            <a:endCxn id="17" idx="0"/>
          </p:cNvCxnSpPr>
          <p:nvPr/>
        </p:nvCxnSpPr>
        <p:spPr>
          <a:xfrm rot="5400000">
            <a:off x="3340943" y="336489"/>
            <a:ext cx="382556" cy="428158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28B451F6-87B5-4E26-BF33-5E993820A9A0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43193" y="648482"/>
            <a:ext cx="401214" cy="3741575"/>
          </a:xfrm>
          <a:prstGeom prst="bentConnector3">
            <a:avLst>
              <a:gd name="adj1" fmla="val 3837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D1C0E61-F641-4A23-AD2E-737C8C373DEC}"/>
              </a:ext>
            </a:extLst>
          </p:cNvPr>
          <p:cNvSpPr/>
          <p:nvPr/>
        </p:nvSpPr>
        <p:spPr>
          <a:xfrm>
            <a:off x="10300996" y="2687217"/>
            <a:ext cx="1399592" cy="3545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Exit game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FE1AF0E-A9AA-43A2-89F5-631C73024E10}"/>
              </a:ext>
            </a:extLst>
          </p:cNvPr>
          <p:cNvCxnSpPr>
            <a:stCxn id="20" idx="3"/>
            <a:endCxn id="42" idx="1"/>
          </p:cNvCxnSpPr>
          <p:nvPr/>
        </p:nvCxnSpPr>
        <p:spPr>
          <a:xfrm flipV="1">
            <a:off x="9825135" y="2864500"/>
            <a:ext cx="475861" cy="93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D2312E46-1E07-4F0D-A4F3-5E0CB0573475}"/>
              </a:ext>
            </a:extLst>
          </p:cNvPr>
          <p:cNvSpPr/>
          <p:nvPr/>
        </p:nvSpPr>
        <p:spPr>
          <a:xfrm>
            <a:off x="6102221" y="3359019"/>
            <a:ext cx="2388636" cy="3732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Show scores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DB8945E8-C181-4641-8454-2A36938FEFB0}"/>
              </a:ext>
            </a:extLst>
          </p:cNvPr>
          <p:cNvCxnSpPr>
            <a:stCxn id="19" idx="2"/>
            <a:endCxn id="47" idx="0"/>
          </p:cNvCxnSpPr>
          <p:nvPr/>
        </p:nvCxnSpPr>
        <p:spPr>
          <a:xfrm flipH="1">
            <a:off x="7296539" y="3041783"/>
            <a:ext cx="1" cy="3172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022BF7D-1200-43EE-ACF1-49D1C57A7EE7}"/>
              </a:ext>
            </a:extLst>
          </p:cNvPr>
          <p:cNvSpPr/>
          <p:nvPr/>
        </p:nvSpPr>
        <p:spPr>
          <a:xfrm>
            <a:off x="513184" y="3331029"/>
            <a:ext cx="1772813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Basic instructions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E6587BD-CA57-4974-AD86-FBF2B3906CDD}"/>
              </a:ext>
            </a:extLst>
          </p:cNvPr>
          <p:cNvCxnSpPr>
            <a:cxnSpLocks/>
            <a:stCxn id="17" idx="2"/>
            <a:endCxn id="51" idx="0"/>
          </p:cNvCxnSpPr>
          <p:nvPr/>
        </p:nvCxnSpPr>
        <p:spPr>
          <a:xfrm>
            <a:off x="1391428" y="3041783"/>
            <a:ext cx="8163" cy="289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CD653639-7FDD-426E-B642-3A62495BC735}"/>
              </a:ext>
            </a:extLst>
          </p:cNvPr>
          <p:cNvCxnSpPr>
            <a:stCxn id="7" idx="2"/>
            <a:endCxn id="18" idx="0"/>
          </p:cNvCxnSpPr>
          <p:nvPr/>
        </p:nvCxnSpPr>
        <p:spPr>
          <a:xfrm rot="5400000">
            <a:off x="4709627" y="1705173"/>
            <a:ext cx="382556" cy="154421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AB8C9FD6-C462-4D9B-812C-8A91AFBCAC70}"/>
              </a:ext>
            </a:extLst>
          </p:cNvPr>
          <p:cNvCxnSpPr>
            <a:stCxn id="7" idx="2"/>
            <a:endCxn id="19" idx="0"/>
          </p:cNvCxnSpPr>
          <p:nvPr/>
        </p:nvCxnSpPr>
        <p:spPr>
          <a:xfrm rot="16200000" flipH="1">
            <a:off x="6293498" y="1665517"/>
            <a:ext cx="382556" cy="162352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57F5CE84-F879-40DA-8AF8-03FC5B7CCFE0}"/>
              </a:ext>
            </a:extLst>
          </p:cNvPr>
          <p:cNvSpPr/>
          <p:nvPr/>
        </p:nvSpPr>
        <p:spPr>
          <a:xfrm>
            <a:off x="521345" y="3853539"/>
            <a:ext cx="1764652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Set difficulty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C43DD069-D013-4F8A-AC21-8A3082205A39}"/>
              </a:ext>
            </a:extLst>
          </p:cNvPr>
          <p:cNvSpPr/>
          <p:nvPr/>
        </p:nvSpPr>
        <p:spPr>
          <a:xfrm>
            <a:off x="687839" y="4376049"/>
            <a:ext cx="1427583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reset()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856EA4CF-1654-4430-AC8E-01496E61AABE}"/>
              </a:ext>
            </a:extLst>
          </p:cNvPr>
          <p:cNvCxnSpPr>
            <a:cxnSpLocks/>
            <a:stCxn id="51" idx="2"/>
            <a:endCxn id="70" idx="0"/>
          </p:cNvCxnSpPr>
          <p:nvPr/>
        </p:nvCxnSpPr>
        <p:spPr>
          <a:xfrm>
            <a:off x="1399591" y="3610947"/>
            <a:ext cx="4080" cy="242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3F3B5886-596B-452F-B346-1E5485F63C1C}"/>
              </a:ext>
            </a:extLst>
          </p:cNvPr>
          <p:cNvCxnSpPr>
            <a:stCxn id="70" idx="2"/>
            <a:endCxn id="74" idx="0"/>
          </p:cNvCxnSpPr>
          <p:nvPr/>
        </p:nvCxnSpPr>
        <p:spPr>
          <a:xfrm flipH="1">
            <a:off x="1401631" y="4133457"/>
            <a:ext cx="2040" cy="2425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3911123A-FB69-4299-B332-D89F8CF4A4AA}"/>
              </a:ext>
            </a:extLst>
          </p:cNvPr>
          <p:cNvSpPr/>
          <p:nvPr/>
        </p:nvSpPr>
        <p:spPr>
          <a:xfrm>
            <a:off x="687839" y="4833257"/>
            <a:ext cx="1427583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checks data</a:t>
            </a: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CF4DE37E-F1D1-4B7D-B7F7-E2DF6FD1A81C}"/>
              </a:ext>
            </a:extLst>
          </p:cNvPr>
          <p:cNvSpPr/>
          <p:nvPr/>
        </p:nvSpPr>
        <p:spPr>
          <a:xfrm>
            <a:off x="788436" y="5271796"/>
            <a:ext cx="1222310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move char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7C15A41D-1E48-4DFC-BD82-5EA05A272B94}"/>
              </a:ext>
            </a:extLst>
          </p:cNvPr>
          <p:cNvSpPr/>
          <p:nvPr/>
        </p:nvSpPr>
        <p:spPr>
          <a:xfrm>
            <a:off x="2547257" y="5187818"/>
            <a:ext cx="1679510" cy="4478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render environment</a:t>
            </a: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6732BFA9-20F8-4C4B-93B2-EDDB8E466908}"/>
              </a:ext>
            </a:extLst>
          </p:cNvPr>
          <p:cNvCxnSpPr>
            <a:stCxn id="87" idx="3"/>
            <a:endCxn id="88" idx="1"/>
          </p:cNvCxnSpPr>
          <p:nvPr/>
        </p:nvCxnSpPr>
        <p:spPr>
          <a:xfrm>
            <a:off x="2010746" y="5411755"/>
            <a:ext cx="53651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998F0E3E-7F6A-4AA4-BC63-CE48E2B98BF9}"/>
              </a:ext>
            </a:extLst>
          </p:cNvPr>
          <p:cNvCxnSpPr>
            <a:stCxn id="74" idx="2"/>
            <a:endCxn id="86" idx="0"/>
          </p:cNvCxnSpPr>
          <p:nvPr/>
        </p:nvCxnSpPr>
        <p:spPr>
          <a:xfrm>
            <a:off x="1401631" y="4655967"/>
            <a:ext cx="0" cy="1772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2059F453-1B63-4007-9107-06D9F15F7CED}"/>
              </a:ext>
            </a:extLst>
          </p:cNvPr>
          <p:cNvCxnSpPr>
            <a:stCxn id="86" idx="2"/>
            <a:endCxn id="87" idx="0"/>
          </p:cNvCxnSpPr>
          <p:nvPr/>
        </p:nvCxnSpPr>
        <p:spPr>
          <a:xfrm flipH="1">
            <a:off x="1399591" y="5113175"/>
            <a:ext cx="2040" cy="158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Oval 97">
            <a:extLst>
              <a:ext uri="{FF2B5EF4-FFF2-40B4-BE49-F238E27FC236}">
                <a16:creationId xmlns:a16="http://schemas.microsoft.com/office/drawing/2014/main" id="{AFF85C49-9586-4AB1-8BB9-CF5938CF708E}"/>
              </a:ext>
            </a:extLst>
          </p:cNvPr>
          <p:cNvSpPr/>
          <p:nvPr/>
        </p:nvSpPr>
        <p:spPr>
          <a:xfrm>
            <a:off x="8812767" y="503267"/>
            <a:ext cx="2220685" cy="1735506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164CC73B-96F9-4A33-9031-C2790D404457}"/>
              </a:ext>
            </a:extLst>
          </p:cNvPr>
          <p:cNvSpPr/>
          <p:nvPr/>
        </p:nvSpPr>
        <p:spPr>
          <a:xfrm>
            <a:off x="9488066" y="732446"/>
            <a:ext cx="923731" cy="3452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talk</a:t>
            </a: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58EB8ECE-E275-427D-BBD0-5B7479DF7C2C}"/>
              </a:ext>
            </a:extLst>
          </p:cNvPr>
          <p:cNvSpPr/>
          <p:nvPr/>
        </p:nvSpPr>
        <p:spPr>
          <a:xfrm>
            <a:off x="9236139" y="1250301"/>
            <a:ext cx="1427583" cy="2775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Collect items</a:t>
            </a: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6ACC87B0-F120-4F81-A006-97389F8B1AA1}"/>
              </a:ext>
            </a:extLst>
          </p:cNvPr>
          <p:cNvSpPr/>
          <p:nvPr/>
        </p:nvSpPr>
        <p:spPr>
          <a:xfrm>
            <a:off x="9534719" y="1757649"/>
            <a:ext cx="839755" cy="2775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talk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7D7BEBF8-D926-4FBE-AD82-4DFE753EFC0B}"/>
              </a:ext>
            </a:extLst>
          </p:cNvPr>
          <p:cNvCxnSpPr>
            <a:cxnSpLocks/>
            <a:stCxn id="99" idx="2"/>
            <a:endCxn id="100" idx="0"/>
          </p:cNvCxnSpPr>
          <p:nvPr/>
        </p:nvCxnSpPr>
        <p:spPr>
          <a:xfrm flipH="1">
            <a:off x="9949931" y="1077683"/>
            <a:ext cx="1" cy="172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DD1D93A6-9F43-4925-AB5A-901E8F80EB15}"/>
              </a:ext>
            </a:extLst>
          </p:cNvPr>
          <p:cNvCxnSpPr>
            <a:stCxn id="100" idx="2"/>
            <a:endCxn id="101" idx="0"/>
          </p:cNvCxnSpPr>
          <p:nvPr/>
        </p:nvCxnSpPr>
        <p:spPr>
          <a:xfrm>
            <a:off x="9949931" y="1527888"/>
            <a:ext cx="4666" cy="229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: Rounded Corners 126">
            <a:extLst>
              <a:ext uri="{FF2B5EF4-FFF2-40B4-BE49-F238E27FC236}">
                <a16:creationId xmlns:a16="http://schemas.microsoft.com/office/drawing/2014/main" id="{66B53884-5E2A-4705-94D4-66F404070590}"/>
              </a:ext>
            </a:extLst>
          </p:cNvPr>
          <p:cNvSpPr/>
          <p:nvPr/>
        </p:nvSpPr>
        <p:spPr>
          <a:xfrm>
            <a:off x="9144000" y="62149"/>
            <a:ext cx="1519722" cy="333561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SG" dirty="0"/>
              <a:t>Module 1(m1)</a:t>
            </a:r>
          </a:p>
        </p:txBody>
      </p: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BAE6C2C6-B515-4296-B654-41C463EADA6D}"/>
              </a:ext>
            </a:extLst>
          </p:cNvPr>
          <p:cNvSpPr/>
          <p:nvPr/>
        </p:nvSpPr>
        <p:spPr>
          <a:xfrm>
            <a:off x="4721302" y="4399384"/>
            <a:ext cx="1147660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Stage 1</a:t>
            </a:r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13EFD26F-B688-4FC1-8AEF-AAA9128F1B74}"/>
              </a:ext>
            </a:extLst>
          </p:cNvPr>
          <p:cNvSpPr/>
          <p:nvPr/>
        </p:nvSpPr>
        <p:spPr>
          <a:xfrm>
            <a:off x="4917252" y="4917223"/>
            <a:ext cx="755760" cy="4945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m1</a:t>
            </a:r>
          </a:p>
        </p:txBody>
      </p:sp>
      <p:sp>
        <p:nvSpPr>
          <p:cNvPr id="136" name="Rectangle: Rounded Corners 135">
            <a:extLst>
              <a:ext uri="{FF2B5EF4-FFF2-40B4-BE49-F238E27FC236}">
                <a16:creationId xmlns:a16="http://schemas.microsoft.com/office/drawing/2014/main" id="{BFEB2FB9-7A33-4348-A9E3-E199B453228A}"/>
              </a:ext>
            </a:extLst>
          </p:cNvPr>
          <p:cNvSpPr/>
          <p:nvPr/>
        </p:nvSpPr>
        <p:spPr>
          <a:xfrm>
            <a:off x="7296539" y="5551714"/>
            <a:ext cx="1017036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Stage 2</a:t>
            </a:r>
          </a:p>
        </p:txBody>
      </p:sp>
      <p:sp>
        <p:nvSpPr>
          <p:cNvPr id="137" name="Rectangle: Rounded Corners 136">
            <a:extLst>
              <a:ext uri="{FF2B5EF4-FFF2-40B4-BE49-F238E27FC236}">
                <a16:creationId xmlns:a16="http://schemas.microsoft.com/office/drawing/2014/main" id="{43664940-5641-4551-8B91-50A39A8DBBF1}"/>
              </a:ext>
            </a:extLst>
          </p:cNvPr>
          <p:cNvSpPr/>
          <p:nvPr/>
        </p:nvSpPr>
        <p:spPr>
          <a:xfrm>
            <a:off x="4786614" y="5540985"/>
            <a:ext cx="1017036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Stage 2</a:t>
            </a:r>
          </a:p>
        </p:txBody>
      </p:sp>
      <p:sp>
        <p:nvSpPr>
          <p:cNvPr id="138" name="Rectangle: Rounded Corners 137">
            <a:extLst>
              <a:ext uri="{FF2B5EF4-FFF2-40B4-BE49-F238E27FC236}">
                <a16:creationId xmlns:a16="http://schemas.microsoft.com/office/drawing/2014/main" id="{D3921BD7-6EA6-4ADB-8B68-A139F039F282}"/>
              </a:ext>
            </a:extLst>
          </p:cNvPr>
          <p:cNvSpPr/>
          <p:nvPr/>
        </p:nvSpPr>
        <p:spPr>
          <a:xfrm>
            <a:off x="7289843" y="4383034"/>
            <a:ext cx="1017036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Stage 4</a:t>
            </a:r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B30AAF37-C841-4319-8DE4-60D0C37F6468}"/>
              </a:ext>
            </a:extLst>
          </p:cNvPr>
          <p:cNvSpPr/>
          <p:nvPr/>
        </p:nvSpPr>
        <p:spPr>
          <a:xfrm>
            <a:off x="6195544" y="5411754"/>
            <a:ext cx="755760" cy="4945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m1</a:t>
            </a: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2C6C3EF5-3C34-4EE7-BFB8-4B498C55FEE5}"/>
              </a:ext>
            </a:extLst>
          </p:cNvPr>
          <p:cNvSpPr/>
          <p:nvPr/>
        </p:nvSpPr>
        <p:spPr>
          <a:xfrm>
            <a:off x="7427177" y="4833257"/>
            <a:ext cx="755760" cy="4945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m1</a:t>
            </a:r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B774E1EB-8C3A-45F2-A5A0-3FE8C06B57E3}"/>
              </a:ext>
            </a:extLst>
          </p:cNvPr>
          <p:cNvSpPr/>
          <p:nvPr/>
        </p:nvSpPr>
        <p:spPr>
          <a:xfrm>
            <a:off x="8925324" y="4478685"/>
            <a:ext cx="755760" cy="494531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m1</a:t>
            </a:r>
          </a:p>
        </p:txBody>
      </p:sp>
      <p:sp>
        <p:nvSpPr>
          <p:cNvPr id="142" name="Rectangle: Rounded Corners 141">
            <a:extLst>
              <a:ext uri="{FF2B5EF4-FFF2-40B4-BE49-F238E27FC236}">
                <a16:creationId xmlns:a16="http://schemas.microsoft.com/office/drawing/2014/main" id="{1342C558-BD16-4D89-B1F0-D880CF7F3E15}"/>
              </a:ext>
            </a:extLst>
          </p:cNvPr>
          <p:cNvSpPr/>
          <p:nvPr/>
        </p:nvSpPr>
        <p:spPr>
          <a:xfrm>
            <a:off x="10047903" y="4651292"/>
            <a:ext cx="1017036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Stage 5</a:t>
            </a:r>
          </a:p>
        </p:txBody>
      </p:sp>
      <p:sp>
        <p:nvSpPr>
          <p:cNvPr id="143" name="Rectangle: Rounded Corners 142">
            <a:extLst>
              <a:ext uri="{FF2B5EF4-FFF2-40B4-BE49-F238E27FC236}">
                <a16:creationId xmlns:a16="http://schemas.microsoft.com/office/drawing/2014/main" id="{318ABB74-8EC0-46DA-A5F1-D4A325175970}"/>
              </a:ext>
            </a:extLst>
          </p:cNvPr>
          <p:cNvSpPr/>
          <p:nvPr/>
        </p:nvSpPr>
        <p:spPr>
          <a:xfrm>
            <a:off x="10047903" y="4191756"/>
            <a:ext cx="1017036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credits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2431E8A2-8278-4AC6-9BB3-CB042310B722}"/>
              </a:ext>
            </a:extLst>
          </p:cNvPr>
          <p:cNvSpPr/>
          <p:nvPr/>
        </p:nvSpPr>
        <p:spPr>
          <a:xfrm>
            <a:off x="9714041" y="3536296"/>
            <a:ext cx="1395512" cy="475842"/>
          </a:xfrm>
          <a:prstGeom prst="roundRect">
            <a:avLst>
              <a:gd name="adj" fmla="val 2353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Input name of player</a:t>
            </a:r>
          </a:p>
        </p:txBody>
      </p:sp>
      <p:cxnSp>
        <p:nvCxnSpPr>
          <p:cNvPr id="146" name="Connector: Elbow 145">
            <a:extLst>
              <a:ext uri="{FF2B5EF4-FFF2-40B4-BE49-F238E27FC236}">
                <a16:creationId xmlns:a16="http://schemas.microsoft.com/office/drawing/2014/main" id="{6C29C46E-C46E-4ABF-81AE-7D065FC26BAE}"/>
              </a:ext>
            </a:extLst>
          </p:cNvPr>
          <p:cNvCxnSpPr>
            <a:stCxn id="144" idx="1"/>
            <a:endCxn id="7" idx="3"/>
          </p:cNvCxnSpPr>
          <p:nvPr/>
        </p:nvCxnSpPr>
        <p:spPr>
          <a:xfrm rot="10800000">
            <a:off x="6484777" y="2094725"/>
            <a:ext cx="3229265" cy="1679492"/>
          </a:xfrm>
          <a:prstGeom prst="bentConnector3">
            <a:avLst>
              <a:gd name="adj1" fmla="val 3006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ectangle: Rounded Corners 148">
            <a:extLst>
              <a:ext uri="{FF2B5EF4-FFF2-40B4-BE49-F238E27FC236}">
                <a16:creationId xmlns:a16="http://schemas.microsoft.com/office/drawing/2014/main" id="{8E429E65-3960-4000-9E1E-C4614A84D3BD}"/>
              </a:ext>
            </a:extLst>
          </p:cNvPr>
          <p:cNvSpPr/>
          <p:nvPr/>
        </p:nvSpPr>
        <p:spPr>
          <a:xfrm>
            <a:off x="11271379" y="3237723"/>
            <a:ext cx="907793" cy="10543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Set new leader</a:t>
            </a:r>
          </a:p>
          <a:p>
            <a:pPr algn="ctr"/>
            <a:r>
              <a:rPr lang="en-SG" dirty="0" err="1"/>
              <a:t>baord</a:t>
            </a:r>
            <a:endParaRPr lang="en-SG" dirty="0"/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1EA12CF6-5CE5-4D3A-9EDE-81091E8C35D0}"/>
              </a:ext>
            </a:extLst>
          </p:cNvPr>
          <p:cNvCxnSpPr>
            <a:stCxn id="144" idx="3"/>
            <a:endCxn id="149" idx="1"/>
          </p:cNvCxnSpPr>
          <p:nvPr/>
        </p:nvCxnSpPr>
        <p:spPr>
          <a:xfrm flipV="1">
            <a:off x="11109553" y="3764903"/>
            <a:ext cx="161826" cy="9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4CB5F4C5-0BC9-471B-BAA2-24F2E3837E7D}"/>
              </a:ext>
            </a:extLst>
          </p:cNvPr>
          <p:cNvCxnSpPr>
            <a:stCxn id="143" idx="0"/>
          </p:cNvCxnSpPr>
          <p:nvPr/>
        </p:nvCxnSpPr>
        <p:spPr>
          <a:xfrm flipV="1">
            <a:off x="10556421" y="4012138"/>
            <a:ext cx="5832" cy="179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A43F984C-B402-428D-BC17-88B02C8FB2C1}"/>
              </a:ext>
            </a:extLst>
          </p:cNvPr>
          <p:cNvCxnSpPr>
            <a:stCxn id="142" idx="0"/>
            <a:endCxn id="143" idx="2"/>
          </p:cNvCxnSpPr>
          <p:nvPr/>
        </p:nvCxnSpPr>
        <p:spPr>
          <a:xfrm flipV="1">
            <a:off x="10556421" y="4471674"/>
            <a:ext cx="0" cy="179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D6DAAD25-28AC-43C2-8A62-0D9C12B6B69D}"/>
              </a:ext>
            </a:extLst>
          </p:cNvPr>
          <p:cNvCxnSpPr>
            <a:stCxn id="134" idx="2"/>
            <a:endCxn id="135" idx="0"/>
          </p:cNvCxnSpPr>
          <p:nvPr/>
        </p:nvCxnSpPr>
        <p:spPr>
          <a:xfrm>
            <a:off x="5295132" y="4679302"/>
            <a:ext cx="0" cy="237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F4444577-8B6B-4D49-B7E2-292C08BC1CF8}"/>
              </a:ext>
            </a:extLst>
          </p:cNvPr>
          <p:cNvCxnSpPr>
            <a:stCxn id="135" idx="4"/>
            <a:endCxn id="137" idx="0"/>
          </p:cNvCxnSpPr>
          <p:nvPr/>
        </p:nvCxnSpPr>
        <p:spPr>
          <a:xfrm>
            <a:off x="5295132" y="5411754"/>
            <a:ext cx="0" cy="129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0F96E576-24EF-4733-AC41-D0204BF86B27}"/>
              </a:ext>
            </a:extLst>
          </p:cNvPr>
          <p:cNvCxnSpPr>
            <a:stCxn id="136" idx="0"/>
            <a:endCxn id="140" idx="4"/>
          </p:cNvCxnSpPr>
          <p:nvPr/>
        </p:nvCxnSpPr>
        <p:spPr>
          <a:xfrm flipV="1">
            <a:off x="7805057" y="5327788"/>
            <a:ext cx="0" cy="2239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B4B2D9BF-C644-409D-B538-8ABE128D8BA9}"/>
              </a:ext>
            </a:extLst>
          </p:cNvPr>
          <p:cNvCxnSpPr>
            <a:stCxn id="140" idx="0"/>
            <a:endCxn id="138" idx="2"/>
          </p:cNvCxnSpPr>
          <p:nvPr/>
        </p:nvCxnSpPr>
        <p:spPr>
          <a:xfrm flipH="1" flipV="1">
            <a:off x="7798361" y="4662952"/>
            <a:ext cx="6696" cy="1703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6" name="Rectangle: Rounded Corners 195">
            <a:extLst>
              <a:ext uri="{FF2B5EF4-FFF2-40B4-BE49-F238E27FC236}">
                <a16:creationId xmlns:a16="http://schemas.microsoft.com/office/drawing/2014/main" id="{D586C3E4-7182-4425-B43B-FCD0D2264F7E}"/>
              </a:ext>
            </a:extLst>
          </p:cNvPr>
          <p:cNvSpPr/>
          <p:nvPr/>
        </p:nvSpPr>
        <p:spPr>
          <a:xfrm>
            <a:off x="3289041" y="3230727"/>
            <a:ext cx="1679509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Select </a:t>
            </a:r>
            <a:r>
              <a:rPr lang="en-SG" dirty="0" err="1"/>
              <a:t>savefile</a:t>
            </a:r>
            <a:endParaRPr lang="en-SG" dirty="0"/>
          </a:p>
        </p:txBody>
      </p:sp>
      <p:sp>
        <p:nvSpPr>
          <p:cNvPr id="197" name="Rectangle: Rounded Corners 196">
            <a:extLst>
              <a:ext uri="{FF2B5EF4-FFF2-40B4-BE49-F238E27FC236}">
                <a16:creationId xmlns:a16="http://schemas.microsoft.com/office/drawing/2014/main" id="{4C50C3DA-D549-4311-9D7A-CC5A6D5FA6FB}"/>
              </a:ext>
            </a:extLst>
          </p:cNvPr>
          <p:cNvSpPr/>
          <p:nvPr/>
        </p:nvSpPr>
        <p:spPr>
          <a:xfrm>
            <a:off x="3373706" y="3713580"/>
            <a:ext cx="1468405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Loads data</a:t>
            </a:r>
          </a:p>
        </p:txBody>
      </p: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0F24A150-00F3-4751-BCD2-28766831FD32}"/>
              </a:ext>
            </a:extLst>
          </p:cNvPr>
          <p:cNvCxnSpPr>
            <a:stCxn id="18" idx="2"/>
            <a:endCxn id="196" idx="0"/>
          </p:cNvCxnSpPr>
          <p:nvPr/>
        </p:nvCxnSpPr>
        <p:spPr>
          <a:xfrm flipH="1">
            <a:off x="4128796" y="3041783"/>
            <a:ext cx="1" cy="1889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D63625ED-C296-4DCA-AD42-D2C3D0275B93}"/>
              </a:ext>
            </a:extLst>
          </p:cNvPr>
          <p:cNvCxnSpPr>
            <a:stCxn id="196" idx="2"/>
            <a:endCxn id="197" idx="0"/>
          </p:cNvCxnSpPr>
          <p:nvPr/>
        </p:nvCxnSpPr>
        <p:spPr>
          <a:xfrm flipH="1">
            <a:off x="4107909" y="3510645"/>
            <a:ext cx="20887" cy="202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Connector: Elbow 202">
            <a:extLst>
              <a:ext uri="{FF2B5EF4-FFF2-40B4-BE49-F238E27FC236}">
                <a16:creationId xmlns:a16="http://schemas.microsoft.com/office/drawing/2014/main" id="{D0E32168-B5CB-44C0-B427-8C392A27F445}"/>
              </a:ext>
            </a:extLst>
          </p:cNvPr>
          <p:cNvCxnSpPr>
            <a:cxnSpLocks/>
            <a:stCxn id="197" idx="2"/>
            <a:endCxn id="86" idx="3"/>
          </p:cNvCxnSpPr>
          <p:nvPr/>
        </p:nvCxnSpPr>
        <p:spPr>
          <a:xfrm rot="5400000">
            <a:off x="2621807" y="3487114"/>
            <a:ext cx="979718" cy="19924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21139908-59B1-45EF-A2A4-179828F32146}"/>
              </a:ext>
            </a:extLst>
          </p:cNvPr>
          <p:cNvCxnSpPr>
            <a:stCxn id="98" idx="0"/>
          </p:cNvCxnSpPr>
          <p:nvPr/>
        </p:nvCxnSpPr>
        <p:spPr>
          <a:xfrm flipH="1">
            <a:off x="9918443" y="503267"/>
            <a:ext cx="4667" cy="237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Arrow Connector 208">
            <a:extLst>
              <a:ext uri="{FF2B5EF4-FFF2-40B4-BE49-F238E27FC236}">
                <a16:creationId xmlns:a16="http://schemas.microsoft.com/office/drawing/2014/main" id="{D22FD19C-0A5C-4CAF-B77E-4A95D7989599}"/>
              </a:ext>
            </a:extLst>
          </p:cNvPr>
          <p:cNvCxnSpPr>
            <a:stCxn id="101" idx="2"/>
            <a:endCxn id="98" idx="4"/>
          </p:cNvCxnSpPr>
          <p:nvPr/>
        </p:nvCxnSpPr>
        <p:spPr>
          <a:xfrm flipH="1">
            <a:off x="9923110" y="2035236"/>
            <a:ext cx="31487" cy="2035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Arrow Connector 210">
            <a:extLst>
              <a:ext uri="{FF2B5EF4-FFF2-40B4-BE49-F238E27FC236}">
                <a16:creationId xmlns:a16="http://schemas.microsoft.com/office/drawing/2014/main" id="{71B19906-D41A-49C8-A00B-1CEAC2E650EA}"/>
              </a:ext>
            </a:extLst>
          </p:cNvPr>
          <p:cNvCxnSpPr>
            <a:stCxn id="98" idx="4"/>
          </p:cNvCxnSpPr>
          <p:nvPr/>
        </p:nvCxnSpPr>
        <p:spPr>
          <a:xfrm flipH="1">
            <a:off x="9918443" y="2238773"/>
            <a:ext cx="4667" cy="247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35CA3671-9ACB-42CF-B342-7A234DBF03E8}"/>
              </a:ext>
            </a:extLst>
          </p:cNvPr>
          <p:cNvCxnSpPr>
            <a:cxnSpLocks/>
            <a:endCxn id="98" idx="0"/>
          </p:cNvCxnSpPr>
          <p:nvPr/>
        </p:nvCxnSpPr>
        <p:spPr>
          <a:xfrm flipH="1">
            <a:off x="9923110" y="277906"/>
            <a:ext cx="26821" cy="225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Connector: Elbow 216">
            <a:extLst>
              <a:ext uri="{FF2B5EF4-FFF2-40B4-BE49-F238E27FC236}">
                <a16:creationId xmlns:a16="http://schemas.microsoft.com/office/drawing/2014/main" id="{7C0C3F64-0197-436C-B3A2-A1C8D35D2EBF}"/>
              </a:ext>
            </a:extLst>
          </p:cNvPr>
          <p:cNvCxnSpPr>
            <a:stCxn id="137" idx="3"/>
            <a:endCxn id="139" idx="0"/>
          </p:cNvCxnSpPr>
          <p:nvPr/>
        </p:nvCxnSpPr>
        <p:spPr>
          <a:xfrm flipV="1">
            <a:off x="5803650" y="5411754"/>
            <a:ext cx="769774" cy="269190"/>
          </a:xfrm>
          <a:prstGeom prst="bentConnector4">
            <a:avLst>
              <a:gd name="adj1" fmla="val 25455"/>
              <a:gd name="adj2" fmla="val 1849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Connector: Elbow 220">
            <a:extLst>
              <a:ext uri="{FF2B5EF4-FFF2-40B4-BE49-F238E27FC236}">
                <a16:creationId xmlns:a16="http://schemas.microsoft.com/office/drawing/2014/main" id="{275348BC-026F-4356-B2A9-973E5028C59E}"/>
              </a:ext>
            </a:extLst>
          </p:cNvPr>
          <p:cNvCxnSpPr>
            <a:stCxn id="139" idx="4"/>
            <a:endCxn id="136" idx="2"/>
          </p:cNvCxnSpPr>
          <p:nvPr/>
        </p:nvCxnSpPr>
        <p:spPr>
          <a:xfrm rot="5400000" flipH="1" flipV="1">
            <a:off x="7151913" y="5253142"/>
            <a:ext cx="74653" cy="1231633"/>
          </a:xfrm>
          <a:prstGeom prst="bentConnector3">
            <a:avLst>
              <a:gd name="adj1" fmla="val -19814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Rectangle: Rounded Corners 222">
            <a:extLst>
              <a:ext uri="{FF2B5EF4-FFF2-40B4-BE49-F238E27FC236}">
                <a16:creationId xmlns:a16="http://schemas.microsoft.com/office/drawing/2014/main" id="{FCD3ED7F-441B-47D0-86E8-087D63AD3788}"/>
              </a:ext>
            </a:extLst>
          </p:cNvPr>
          <p:cNvSpPr/>
          <p:nvPr/>
        </p:nvSpPr>
        <p:spPr>
          <a:xfrm>
            <a:off x="1588241" y="5988742"/>
            <a:ext cx="1395512" cy="27991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Check states</a:t>
            </a:r>
          </a:p>
        </p:txBody>
      </p:sp>
      <p:cxnSp>
        <p:nvCxnSpPr>
          <p:cNvPr id="339" name="Connector: Elbow 338">
            <a:extLst>
              <a:ext uri="{FF2B5EF4-FFF2-40B4-BE49-F238E27FC236}">
                <a16:creationId xmlns:a16="http://schemas.microsoft.com/office/drawing/2014/main" id="{2D3C5FEE-1506-4FEC-A12C-A1E0D1BCBABD}"/>
              </a:ext>
            </a:extLst>
          </p:cNvPr>
          <p:cNvCxnSpPr>
            <a:stCxn id="138" idx="3"/>
            <a:endCxn id="141" idx="0"/>
          </p:cNvCxnSpPr>
          <p:nvPr/>
        </p:nvCxnSpPr>
        <p:spPr>
          <a:xfrm flipV="1">
            <a:off x="8306879" y="4478685"/>
            <a:ext cx="996325" cy="44308"/>
          </a:xfrm>
          <a:prstGeom prst="bentConnector4">
            <a:avLst>
              <a:gd name="adj1" fmla="val 31036"/>
              <a:gd name="adj2" fmla="val 83181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1" name="Connector: Elbow 340">
            <a:extLst>
              <a:ext uri="{FF2B5EF4-FFF2-40B4-BE49-F238E27FC236}">
                <a16:creationId xmlns:a16="http://schemas.microsoft.com/office/drawing/2014/main" id="{0D0AA5A0-6B7B-4511-A620-CA779CD4E56B}"/>
              </a:ext>
            </a:extLst>
          </p:cNvPr>
          <p:cNvCxnSpPr>
            <a:stCxn id="141" idx="4"/>
            <a:endCxn id="142" idx="1"/>
          </p:cNvCxnSpPr>
          <p:nvPr/>
        </p:nvCxnSpPr>
        <p:spPr>
          <a:xfrm rot="5400000" flipH="1" flipV="1">
            <a:off x="9584570" y="4509884"/>
            <a:ext cx="181965" cy="744699"/>
          </a:xfrm>
          <a:prstGeom prst="bentConnector4">
            <a:avLst>
              <a:gd name="adj1" fmla="val -125629"/>
              <a:gd name="adj2" fmla="val 753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Connector: Elbow 384">
            <a:extLst>
              <a:ext uri="{FF2B5EF4-FFF2-40B4-BE49-F238E27FC236}">
                <a16:creationId xmlns:a16="http://schemas.microsoft.com/office/drawing/2014/main" id="{8C3A27E6-2E4F-4FE9-BEAB-CAE44D6A8380}"/>
              </a:ext>
            </a:extLst>
          </p:cNvPr>
          <p:cNvCxnSpPr>
            <a:stCxn id="223" idx="3"/>
            <a:endCxn id="134" idx="1"/>
          </p:cNvCxnSpPr>
          <p:nvPr/>
        </p:nvCxnSpPr>
        <p:spPr>
          <a:xfrm flipV="1">
            <a:off x="2983753" y="4539343"/>
            <a:ext cx="1737549" cy="1589358"/>
          </a:xfrm>
          <a:prstGeom prst="bentConnector3">
            <a:avLst>
              <a:gd name="adj1" fmla="val 8405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Connector: Elbow 388">
            <a:extLst>
              <a:ext uri="{FF2B5EF4-FFF2-40B4-BE49-F238E27FC236}">
                <a16:creationId xmlns:a16="http://schemas.microsoft.com/office/drawing/2014/main" id="{4E24ED0E-9992-4F91-9A3B-32139CC28067}"/>
              </a:ext>
            </a:extLst>
          </p:cNvPr>
          <p:cNvCxnSpPr>
            <a:cxnSpLocks/>
            <a:stCxn id="223" idx="3"/>
            <a:endCxn id="138" idx="1"/>
          </p:cNvCxnSpPr>
          <p:nvPr/>
        </p:nvCxnSpPr>
        <p:spPr>
          <a:xfrm flipV="1">
            <a:off x="2983753" y="4522993"/>
            <a:ext cx="4306090" cy="1605708"/>
          </a:xfrm>
          <a:prstGeom prst="bentConnector3">
            <a:avLst>
              <a:gd name="adj1" fmla="val 96426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Connector: Elbow 394">
            <a:extLst>
              <a:ext uri="{FF2B5EF4-FFF2-40B4-BE49-F238E27FC236}">
                <a16:creationId xmlns:a16="http://schemas.microsoft.com/office/drawing/2014/main" id="{763DFCFC-8842-47F7-80E4-A79CD8E46E47}"/>
              </a:ext>
            </a:extLst>
          </p:cNvPr>
          <p:cNvCxnSpPr>
            <a:stCxn id="223" idx="3"/>
            <a:endCxn id="136" idx="1"/>
          </p:cNvCxnSpPr>
          <p:nvPr/>
        </p:nvCxnSpPr>
        <p:spPr>
          <a:xfrm flipV="1">
            <a:off x="2983753" y="5691673"/>
            <a:ext cx="4312786" cy="437028"/>
          </a:xfrm>
          <a:prstGeom prst="bentConnector3">
            <a:avLst>
              <a:gd name="adj1" fmla="val 96354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Connector: Elbow 397">
            <a:extLst>
              <a:ext uri="{FF2B5EF4-FFF2-40B4-BE49-F238E27FC236}">
                <a16:creationId xmlns:a16="http://schemas.microsoft.com/office/drawing/2014/main" id="{D0A10387-E7F2-48A0-9631-E177C2B7F36E}"/>
              </a:ext>
            </a:extLst>
          </p:cNvPr>
          <p:cNvCxnSpPr>
            <a:cxnSpLocks/>
            <a:stCxn id="223" idx="3"/>
            <a:endCxn id="142" idx="2"/>
          </p:cNvCxnSpPr>
          <p:nvPr/>
        </p:nvCxnSpPr>
        <p:spPr>
          <a:xfrm flipV="1">
            <a:off x="2983753" y="4931210"/>
            <a:ext cx="7572668" cy="119749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Connector: Elbow 411">
            <a:extLst>
              <a:ext uri="{FF2B5EF4-FFF2-40B4-BE49-F238E27FC236}">
                <a16:creationId xmlns:a16="http://schemas.microsoft.com/office/drawing/2014/main" id="{AD9121EF-56E4-42A2-A6B6-1D7B9B11053D}"/>
              </a:ext>
            </a:extLst>
          </p:cNvPr>
          <p:cNvCxnSpPr>
            <a:stCxn id="86" idx="1"/>
            <a:endCxn id="223" idx="1"/>
          </p:cNvCxnSpPr>
          <p:nvPr/>
        </p:nvCxnSpPr>
        <p:spPr>
          <a:xfrm rot="10800000" flipH="1" flipV="1">
            <a:off x="687839" y="4973215"/>
            <a:ext cx="900402" cy="1155485"/>
          </a:xfrm>
          <a:prstGeom prst="bentConnector3">
            <a:avLst>
              <a:gd name="adj1" fmla="val -2538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6" name="Connector: Elbow 425">
            <a:extLst>
              <a:ext uri="{FF2B5EF4-FFF2-40B4-BE49-F238E27FC236}">
                <a16:creationId xmlns:a16="http://schemas.microsoft.com/office/drawing/2014/main" id="{9C79B7AF-8F2E-4433-915F-5E71A1969835}"/>
              </a:ext>
            </a:extLst>
          </p:cNvPr>
          <p:cNvCxnSpPr>
            <a:stCxn id="223" idx="3"/>
            <a:endCxn id="137" idx="1"/>
          </p:cNvCxnSpPr>
          <p:nvPr/>
        </p:nvCxnSpPr>
        <p:spPr>
          <a:xfrm flipV="1">
            <a:off x="2983753" y="5680944"/>
            <a:ext cx="1802861" cy="44775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8" name="Diamond 427">
            <a:extLst>
              <a:ext uri="{FF2B5EF4-FFF2-40B4-BE49-F238E27FC236}">
                <a16:creationId xmlns:a16="http://schemas.microsoft.com/office/drawing/2014/main" id="{E1554A8A-C9EE-4AE7-9E37-19B22A05799C}"/>
              </a:ext>
            </a:extLst>
          </p:cNvPr>
          <p:cNvSpPr/>
          <p:nvPr/>
        </p:nvSpPr>
        <p:spPr>
          <a:xfrm>
            <a:off x="3373706" y="6268661"/>
            <a:ext cx="1543545" cy="564522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Save?</a:t>
            </a:r>
          </a:p>
        </p:txBody>
      </p:sp>
      <p:cxnSp>
        <p:nvCxnSpPr>
          <p:cNvPr id="430" name="Straight Arrow Connector 429">
            <a:extLst>
              <a:ext uri="{FF2B5EF4-FFF2-40B4-BE49-F238E27FC236}">
                <a16:creationId xmlns:a16="http://schemas.microsoft.com/office/drawing/2014/main" id="{AEE51FB3-7A6B-46F1-93AD-E3C96AB447E3}"/>
              </a:ext>
            </a:extLst>
          </p:cNvPr>
          <p:cNvCxnSpPr>
            <a:stCxn id="223" idx="2"/>
            <a:endCxn id="428" idx="1"/>
          </p:cNvCxnSpPr>
          <p:nvPr/>
        </p:nvCxnSpPr>
        <p:spPr>
          <a:xfrm>
            <a:off x="2285997" y="6268660"/>
            <a:ext cx="1087709" cy="282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1" name="Rectangle: Rounded Corners 430">
            <a:extLst>
              <a:ext uri="{FF2B5EF4-FFF2-40B4-BE49-F238E27FC236}">
                <a16:creationId xmlns:a16="http://schemas.microsoft.com/office/drawing/2014/main" id="{EC02D687-D991-4D88-8346-759669C6560A}"/>
              </a:ext>
            </a:extLst>
          </p:cNvPr>
          <p:cNvSpPr/>
          <p:nvPr/>
        </p:nvSpPr>
        <p:spPr>
          <a:xfrm>
            <a:off x="6064898" y="6355976"/>
            <a:ext cx="2463281" cy="3022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Saves states on </a:t>
            </a:r>
            <a:r>
              <a:rPr lang="en-SG" dirty="0" err="1"/>
              <a:t>savefile</a:t>
            </a:r>
            <a:endParaRPr lang="en-SG" dirty="0"/>
          </a:p>
        </p:txBody>
      </p:sp>
      <p:cxnSp>
        <p:nvCxnSpPr>
          <p:cNvPr id="433" name="Straight Arrow Connector 432">
            <a:extLst>
              <a:ext uri="{FF2B5EF4-FFF2-40B4-BE49-F238E27FC236}">
                <a16:creationId xmlns:a16="http://schemas.microsoft.com/office/drawing/2014/main" id="{8956EBCC-6AD4-441F-8274-F52281DECF0A}"/>
              </a:ext>
            </a:extLst>
          </p:cNvPr>
          <p:cNvCxnSpPr>
            <a:stCxn id="428" idx="3"/>
            <a:endCxn id="431" idx="1"/>
          </p:cNvCxnSpPr>
          <p:nvPr/>
        </p:nvCxnSpPr>
        <p:spPr>
          <a:xfrm flipV="1">
            <a:off x="4917251" y="6507086"/>
            <a:ext cx="1147647" cy="43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7" name="TextBox 436">
            <a:extLst>
              <a:ext uri="{FF2B5EF4-FFF2-40B4-BE49-F238E27FC236}">
                <a16:creationId xmlns:a16="http://schemas.microsoft.com/office/drawing/2014/main" id="{33EBF8BA-6E2A-4570-959C-7E55B873DFF2}"/>
              </a:ext>
            </a:extLst>
          </p:cNvPr>
          <p:cNvSpPr txBox="1"/>
          <p:nvPr/>
        </p:nvSpPr>
        <p:spPr>
          <a:xfrm>
            <a:off x="2869078" y="-40633"/>
            <a:ext cx="59359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3200" dirty="0">
                <a:solidFill>
                  <a:srgbClr val="C00000"/>
                </a:solidFill>
                <a:latin typeface="Britannic Bold" panose="020B0903060703020204" pitchFamily="34" charset="0"/>
              </a:rPr>
              <a:t>Flow chart of source code</a:t>
            </a:r>
          </a:p>
        </p:txBody>
      </p:sp>
    </p:spTree>
    <p:extLst>
      <p:ext uri="{BB962C8B-B14F-4D97-AF65-F5344CB8AC3E}">
        <p14:creationId xmlns:p14="http://schemas.microsoft.com/office/powerpoint/2010/main" val="2130008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AE699-5445-45F0-93E0-3C1EE45C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53082"/>
          </a:xfrm>
        </p:spPr>
        <p:txBody>
          <a:bodyPr/>
          <a:lstStyle/>
          <a:p>
            <a:r>
              <a:rPr lang="en-SG" dirty="0">
                <a:solidFill>
                  <a:srgbClr val="C00000"/>
                </a:solidFill>
                <a:latin typeface="Britannic Bold" panose="020B0903060703020204" pitchFamily="34" charset="0"/>
              </a:rPr>
              <a:t>User friendliness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3E148-0F7A-4AC6-8EE8-184F5E3D7D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95718"/>
            <a:ext cx="9905999" cy="4482353"/>
          </a:xfrm>
        </p:spPr>
        <p:txBody>
          <a:bodyPr/>
          <a:lstStyle/>
          <a:p>
            <a:r>
              <a:rPr lang="en-SG" dirty="0"/>
              <a:t>Both keyboard and mouse can be used to select options</a:t>
            </a:r>
          </a:p>
          <a:p>
            <a:r>
              <a:rPr lang="en-SG" dirty="0"/>
              <a:t>You can revert back from</a:t>
            </a:r>
          </a:p>
          <a:p>
            <a:pPr lvl="1"/>
            <a:r>
              <a:rPr lang="en-SG" dirty="0"/>
              <a:t>Gameplay to main menu(with a warning of </a:t>
            </a:r>
            <a:r>
              <a:rPr lang="en-SG" dirty="0" err="1"/>
              <a:t>usaved</a:t>
            </a:r>
            <a:r>
              <a:rPr lang="en-SG" dirty="0"/>
              <a:t> progress being </a:t>
            </a:r>
            <a:r>
              <a:rPr lang="en-SG" dirty="0" err="1"/>
              <a:t>deleleted</a:t>
            </a:r>
            <a:r>
              <a:rPr lang="en-SG" dirty="0"/>
              <a:t>)</a:t>
            </a:r>
          </a:p>
          <a:p>
            <a:pPr lvl="1"/>
            <a:r>
              <a:rPr lang="en-SG" dirty="0"/>
              <a:t>Load game menu to main menu</a:t>
            </a:r>
          </a:p>
          <a:p>
            <a:pPr lvl="1"/>
            <a:r>
              <a:rPr lang="en-SG" dirty="0" err="1"/>
              <a:t>Leaderbaord</a:t>
            </a:r>
            <a:r>
              <a:rPr lang="en-SG" dirty="0"/>
              <a:t> to main menu</a:t>
            </a:r>
          </a:p>
          <a:p>
            <a:pPr lvl="1"/>
            <a:r>
              <a:rPr lang="en-SG" dirty="0"/>
              <a:t>Basic instruction or difficulty settings to main menu</a:t>
            </a:r>
          </a:p>
          <a:p>
            <a:r>
              <a:rPr lang="en-SG" dirty="0"/>
              <a:t>You can skip intro, basic instructions quick</a:t>
            </a:r>
          </a:p>
          <a:p>
            <a:r>
              <a:rPr lang="en-SG" dirty="0"/>
              <a:t>Fast running and </a:t>
            </a:r>
            <a:r>
              <a:rPr lang="en-SG" dirty="0" err="1"/>
              <a:t>nitros</a:t>
            </a:r>
            <a:r>
              <a:rPr lang="en-SG" dirty="0"/>
              <a:t> are given to play fast paced for impatient players</a:t>
            </a:r>
          </a:p>
        </p:txBody>
      </p:sp>
    </p:spTree>
    <p:extLst>
      <p:ext uri="{BB962C8B-B14F-4D97-AF65-F5344CB8AC3E}">
        <p14:creationId xmlns:p14="http://schemas.microsoft.com/office/powerpoint/2010/main" val="20564824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F697C-BCBA-47A8-98C6-3CDD80C37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10133790" cy="815787"/>
          </a:xfrm>
        </p:spPr>
        <p:txBody>
          <a:bodyPr>
            <a:normAutofit/>
          </a:bodyPr>
          <a:lstStyle/>
          <a:p>
            <a:r>
              <a:rPr lang="en-SG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User friendliness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A0627A-0045-4847-BBE1-D36F18916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9282" y="1676400"/>
            <a:ext cx="5891213" cy="3359647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E98ADC-5531-4E14-88BD-10C891202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676400"/>
            <a:ext cx="3856037" cy="4114800"/>
          </a:xfrm>
        </p:spPr>
        <p:txBody>
          <a:bodyPr>
            <a:normAutofit/>
          </a:bodyPr>
          <a:lstStyle/>
          <a:p>
            <a:r>
              <a:rPr lang="en-SG" sz="2400" dirty="0"/>
              <a:t>Pressing H during </a:t>
            </a:r>
            <a:r>
              <a:rPr lang="en-SG" sz="2400" dirty="0" err="1"/>
              <a:t>gamplay</a:t>
            </a:r>
            <a:r>
              <a:rPr lang="en-SG" sz="2400" dirty="0"/>
              <a:t> will display the following , which can be helpful to the players to get through the game.</a:t>
            </a:r>
          </a:p>
        </p:txBody>
      </p:sp>
    </p:spTree>
    <p:extLst>
      <p:ext uri="{BB962C8B-B14F-4D97-AF65-F5344CB8AC3E}">
        <p14:creationId xmlns:p14="http://schemas.microsoft.com/office/powerpoint/2010/main" val="3826331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D14CA-A377-4EE1-8193-CEC55E73A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905482"/>
          </a:xfrm>
        </p:spPr>
        <p:txBody>
          <a:bodyPr/>
          <a:lstStyle/>
          <a:p>
            <a:r>
              <a:rPr lang="en-SG" dirty="0">
                <a:solidFill>
                  <a:srgbClr val="C00000"/>
                </a:solidFill>
                <a:latin typeface="Britannic Bold" panose="020B0903060703020204" pitchFamily="34" charset="0"/>
              </a:rPr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34110-12B6-4AFB-86EB-0D2B7FD42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524000"/>
            <a:ext cx="9905999" cy="4267201"/>
          </a:xfrm>
        </p:spPr>
        <p:txBody>
          <a:bodyPr/>
          <a:lstStyle/>
          <a:p>
            <a:r>
              <a:rPr lang="en-SG" dirty="0"/>
              <a:t>The entire code was written in </a:t>
            </a:r>
            <a:r>
              <a:rPr lang="en-SG" dirty="0" err="1"/>
              <a:t>sumblime</a:t>
            </a:r>
            <a:r>
              <a:rPr lang="en-SG" dirty="0"/>
              <a:t> text editor and compiled using terminal in Ubuntu</a:t>
            </a:r>
          </a:p>
          <a:p>
            <a:r>
              <a:rPr lang="en-SG" dirty="0"/>
              <a:t>After completing the project. Visual studio </a:t>
            </a:r>
            <a:r>
              <a:rPr lang="en-SG" dirty="0" err="1"/>
              <a:t>c++</a:t>
            </a:r>
            <a:r>
              <a:rPr lang="en-SG" dirty="0"/>
              <a:t> was used </a:t>
            </a:r>
            <a:r>
              <a:rPr lang="en-SG"/>
              <a:t>to build </a:t>
            </a:r>
            <a:r>
              <a:rPr lang="en-SG" dirty="0"/>
              <a:t>an executable file of it.</a:t>
            </a:r>
          </a:p>
          <a:p>
            <a:r>
              <a:rPr lang="en-SG" dirty="0"/>
              <a:t>The media (</a:t>
            </a:r>
            <a:r>
              <a:rPr lang="en-SG" dirty="0" err="1"/>
              <a:t>musics,sound</a:t>
            </a:r>
            <a:r>
              <a:rPr lang="en-SG" dirty="0"/>
              <a:t> effects and pictures) used here are not owned by us. The media credits goes to </a:t>
            </a:r>
            <a:r>
              <a:rPr lang="en-SG" dirty="0" err="1"/>
              <a:t>Doki</a:t>
            </a:r>
            <a:r>
              <a:rPr lang="en-SG" dirty="0"/>
              <a:t> </a:t>
            </a:r>
            <a:r>
              <a:rPr lang="en-SG" dirty="0" err="1"/>
              <a:t>Doki</a:t>
            </a:r>
            <a:r>
              <a:rPr lang="en-SG" dirty="0"/>
              <a:t> Literature Club, </a:t>
            </a:r>
            <a:r>
              <a:rPr lang="en-SG" dirty="0" err="1"/>
              <a:t>Undertale,Super</a:t>
            </a:r>
            <a:r>
              <a:rPr lang="en-SG" dirty="0"/>
              <a:t> smash bros. and random </a:t>
            </a:r>
            <a:r>
              <a:rPr lang="en-SG" dirty="0" err="1"/>
              <a:t>googlings</a:t>
            </a:r>
            <a:r>
              <a:rPr lang="en-SG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3331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064F2-FF05-4362-B81A-553311FB1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728494"/>
          </a:xfrm>
        </p:spPr>
        <p:txBody>
          <a:bodyPr>
            <a:normAutofit/>
          </a:bodyPr>
          <a:lstStyle/>
          <a:p>
            <a:pPr algn="ctr"/>
            <a:r>
              <a:rPr lang="en-SG" sz="4400" dirty="0">
                <a:solidFill>
                  <a:srgbClr val="C00000"/>
                </a:solidFill>
              </a:rPr>
              <a:t>Thank you everyone for giving us some of your time</a:t>
            </a:r>
          </a:p>
        </p:txBody>
      </p:sp>
    </p:spTree>
    <p:extLst>
      <p:ext uri="{BB962C8B-B14F-4D97-AF65-F5344CB8AC3E}">
        <p14:creationId xmlns:p14="http://schemas.microsoft.com/office/powerpoint/2010/main" val="578510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CE172-4DF1-4B03-8034-A63133AAC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71871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			 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5D95C-217F-4F48-BB51-47CF74D83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658142"/>
            <a:ext cx="9905999" cy="4581339"/>
          </a:xfrm>
        </p:spPr>
        <p:txBody>
          <a:bodyPr/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C++ to implement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softwares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media layer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softwares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modular programming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the use of C++ in animating and creating games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92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4A65E-C17A-4A9A-9E5A-3039934A9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10214402" cy="74321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	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Gameplay(intro)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3BD404-9BDF-4466-8FDB-2CAF2EEC3B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1356" y="2249486"/>
            <a:ext cx="6480479" cy="392064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C16095-856C-4A56-9EC0-B51E68F30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31360" y="2249486"/>
            <a:ext cx="3856037" cy="3541714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you start the game, at first the logo will be displayed. You can skip it by pressing Enter</a:t>
            </a:r>
          </a:p>
        </p:txBody>
      </p:sp>
    </p:spTree>
    <p:extLst>
      <p:ext uri="{BB962C8B-B14F-4D97-AF65-F5344CB8AC3E}">
        <p14:creationId xmlns:p14="http://schemas.microsoft.com/office/powerpoint/2010/main" val="1269033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C5435-2480-4B01-A550-00D6C608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725887" cy="780788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		      </a:t>
            </a:r>
            <a:r>
              <a:rPr lang="en-US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Gamplay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(menu)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7017A9-BE3E-49A7-A8E6-42F6477A5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94403" y="1706671"/>
            <a:ext cx="5891213" cy="390355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05F557-D84D-40EF-A576-C62D3C43C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590805"/>
            <a:ext cx="3981297" cy="420039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that, menu will be displayed. You can select any of them using mouse or keyboard</a:t>
            </a:r>
          </a:p>
        </p:txBody>
      </p:sp>
    </p:spTree>
    <p:extLst>
      <p:ext uri="{BB962C8B-B14F-4D97-AF65-F5344CB8AC3E}">
        <p14:creationId xmlns:p14="http://schemas.microsoft.com/office/powerpoint/2010/main" val="710175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94CB6-9761-4AF8-A96C-363794B1A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9898590" cy="74321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		   </a:t>
            </a:r>
            <a:r>
              <a:rPr lang="en-US" sz="4000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gAmeplay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(new game)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A3B53A3-9BA6-4D16-A3BF-2F7CEB8244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4083" y="1590805"/>
            <a:ext cx="5891212" cy="328182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DF6ADC-932C-487B-BEAD-479A0AF07C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590805"/>
            <a:ext cx="3856037" cy="4200395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you select new game, you’ll be given basic instructions and after that , you’ll have to select if you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wanna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play it in easy mode or hard mode</a:t>
            </a:r>
          </a:p>
        </p:txBody>
      </p:sp>
    </p:spTree>
    <p:extLst>
      <p:ext uri="{BB962C8B-B14F-4D97-AF65-F5344CB8AC3E}">
        <p14:creationId xmlns:p14="http://schemas.microsoft.com/office/powerpoint/2010/main" val="1177144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0B55A-3E33-48B4-BA8F-C189BA961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186" y="192633"/>
            <a:ext cx="9905998" cy="80944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C00000"/>
                </a:solidFill>
              </a:rPr>
              <a:t>				</a:t>
            </a:r>
            <a:r>
              <a:rPr lang="en-US" sz="4000" b="1" dirty="0" err="1">
                <a:solidFill>
                  <a:srgbClr val="C00000"/>
                </a:solidFill>
                <a:latin typeface="Britannic Bold" panose="020B0903060703020204" pitchFamily="34" charset="0"/>
              </a:rPr>
              <a:t>GAmplay</a:t>
            </a:r>
            <a:endParaRPr lang="en-US" sz="4000" b="1" dirty="0">
              <a:solidFill>
                <a:srgbClr val="C00000"/>
              </a:solidFill>
              <a:latin typeface="Britannic Bold" panose="020B0903060703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994FB-0556-4AE6-8380-D00E77B8BD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186" y="1089765"/>
            <a:ext cx="9995225" cy="531103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4 places in the game . They are: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Land of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oppurtunities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Liberty city.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Asgard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Deadman Wonderland.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a total of 5 stages.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places except Land of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oppurnity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locked at stage 1.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each of first 4 stages you have to talk with 1 person and do some tasks(collecting items) for them to unlock next place.</a:t>
            </a:r>
          </a:p>
        </p:txBody>
      </p:sp>
    </p:spTree>
    <p:extLst>
      <p:ext uri="{BB962C8B-B14F-4D97-AF65-F5344CB8AC3E}">
        <p14:creationId xmlns:p14="http://schemas.microsoft.com/office/powerpoint/2010/main" val="2666060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5EFAB-3057-4608-A955-F01305155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10289558" cy="793314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	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Gameplay(stage 1)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94A7B51-3B73-48A1-A9FD-88004453E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2742" y="1759907"/>
            <a:ext cx="6655858" cy="4031294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533916-E51C-4FC8-900D-015590AB3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1665962"/>
            <a:ext cx="3856037" cy="412523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 1 you have to talk with Mario and collect 3(easy) or 5(hard) boxes for him to unlock Liberty city</a:t>
            </a:r>
          </a:p>
        </p:txBody>
      </p:sp>
    </p:spTree>
    <p:extLst>
      <p:ext uri="{BB962C8B-B14F-4D97-AF65-F5344CB8AC3E}">
        <p14:creationId xmlns:p14="http://schemas.microsoft.com/office/powerpoint/2010/main" val="861866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8731C-3F7F-4AEE-88DC-DD582E58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86" y="463462"/>
            <a:ext cx="8798961" cy="107723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		</a:t>
            </a:r>
            <a:r>
              <a:rPr lang="en-US" sz="4000" dirty="0">
                <a:solidFill>
                  <a:srgbClr val="C00000"/>
                </a:solidFill>
                <a:latin typeface="Britannic Bold" panose="020B0903060703020204" pitchFamily="34" charset="0"/>
              </a:rPr>
              <a:t>Gameplay(save feature)	</a:t>
            </a:r>
            <a:r>
              <a:rPr lang="en-US" dirty="0">
                <a:solidFill>
                  <a:srgbClr val="C00000"/>
                </a:solidFill>
              </a:rPr>
              <a:t>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EF002-4E47-4EC4-9939-ED8632864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8725" y="2517732"/>
            <a:ext cx="4201111" cy="340186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C9A4-FD5A-4C77-8256-C0AA68037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can save ant game state by clicking the save icon at the bottom left corner.</a:t>
            </a:r>
          </a:p>
        </p:txBody>
      </p:sp>
    </p:spTree>
    <p:extLst>
      <p:ext uri="{BB962C8B-B14F-4D97-AF65-F5344CB8AC3E}">
        <p14:creationId xmlns:p14="http://schemas.microsoft.com/office/powerpoint/2010/main" val="3397412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77815013_Problem-solution cycle_RVA_v3" id="{20834410-FC37-46AC-ACB7-FB202F8C4BA9}" vid="{1ED24379-BFF7-4E2F-B7EC-A47C906E21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579702B-25C7-40D7-9E29-7686B11A96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C0B241-13E5-418D-8920-D23491E2D2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866CFD-F94E-4AE5-ACEA-86FEC0F48A10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16c05727-aa75-4e4a-9b5f-8a80a1165891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812</Words>
  <Application>Microsoft Office PowerPoint</Application>
  <PresentationFormat>Widescreen</PresentationFormat>
  <Paragraphs>112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Britannic Bold</vt:lpstr>
      <vt:lpstr>Calibri</vt:lpstr>
      <vt:lpstr>Ravie</vt:lpstr>
      <vt:lpstr>Times New Roman</vt:lpstr>
      <vt:lpstr>Tw Cen MT</vt:lpstr>
      <vt:lpstr>Wingdings</vt:lpstr>
      <vt:lpstr>Circuit</vt:lpstr>
      <vt:lpstr>Adventure Of Chunchin</vt:lpstr>
      <vt:lpstr>   Project outline</vt:lpstr>
      <vt:lpstr>     Objectives</vt:lpstr>
      <vt:lpstr>   Gameplay(intro)</vt:lpstr>
      <vt:lpstr>        Gamplay(menu)</vt:lpstr>
      <vt:lpstr>     gAmeplay(new game)</vt:lpstr>
      <vt:lpstr>    GAmplay</vt:lpstr>
      <vt:lpstr>   Gameplay(stage 1)</vt:lpstr>
      <vt:lpstr>  Gameplay(save feature)  </vt:lpstr>
      <vt:lpstr>    Gameplay</vt:lpstr>
      <vt:lpstr>Gameplay(stage -02)</vt:lpstr>
      <vt:lpstr>Gameplay(stage-03)</vt:lpstr>
      <vt:lpstr>Gameplay(stage-04)</vt:lpstr>
      <vt:lpstr>Gameplay(stage-05)</vt:lpstr>
      <vt:lpstr>Player’s name</vt:lpstr>
      <vt:lpstr>LoadGAme</vt:lpstr>
      <vt:lpstr>Leaderboaed</vt:lpstr>
      <vt:lpstr>Exit and credits</vt:lpstr>
      <vt:lpstr>    features</vt:lpstr>
      <vt:lpstr>PowerPoint Presentation</vt:lpstr>
      <vt:lpstr>User friendliness</vt:lpstr>
      <vt:lpstr>User friendliness</vt:lpstr>
      <vt:lpstr>resources</vt:lpstr>
      <vt:lpstr>Thank you everyone for giving us some of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2019-11-08T11:39:18Z</dcterms:created>
  <dcterms:modified xsi:type="dcterms:W3CDTF">2019-11-17T17:51:33Z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